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3718" y="268940"/>
            <a:ext cx="10644001" cy="5997389"/>
          </a:xfrm>
        </p:spPr>
        <p:txBody>
          <a:bodyPr>
            <a:normAutofit/>
          </a:bodyPr>
          <a:lstStyle/>
          <a:p>
            <a:pPr algn="ctr"/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 учреждение дополнительного образования  </a:t>
            </a:r>
            <a:b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  творчества» Лев-Толстовского муниципального района</a:t>
            </a:r>
            <a:b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(МБУ ДО «Дом  творчества»)</a:t>
            </a:r>
            <a:b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художником. </a:t>
            </a:r>
            <a:b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 Сысоев»</a:t>
            </a: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Составила:</a:t>
            </a: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      </a:t>
            </a:r>
            <a:r>
              <a:rPr lang="ru-RU" sz="13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Холодкова</a:t>
            </a: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Марина Александровна</a:t>
            </a: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Лев Толстой</a:t>
            </a:r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883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77" y="470647"/>
            <a:ext cx="4356848" cy="5849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41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&quot;сысоев николай александрович фото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645458"/>
            <a:ext cx="4679577" cy="5634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33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thumb/9/97/Stamp_of_USSR_1812.jpg/800px-Stamp_of_USSR_18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8" y="712694"/>
            <a:ext cx="8014448" cy="5647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207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thumb/1/15/1989_CPA_6117.jpg/200px-1989_CPA_61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04" y="739588"/>
            <a:ext cx="4074460" cy="5392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457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59" y="360269"/>
            <a:ext cx="4597776" cy="5946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18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40" y="322729"/>
            <a:ext cx="4666129" cy="5916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903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70" y="484095"/>
            <a:ext cx="3832411" cy="5728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970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64" y="591672"/>
            <a:ext cx="4208929" cy="5849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68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88" y="403411"/>
            <a:ext cx="4208930" cy="6158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018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565" y="389965"/>
            <a:ext cx="9950823" cy="151503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1980 года Николай Александрович и его жена, художник Нина Васильевна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Скорубская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 регулярно приезжать на родину, продолжая творчески работать. Занимались и общественной деятельностью.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и по запросу &quot;художник николай сысоев фото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3" y="2191871"/>
            <a:ext cx="6726424" cy="4425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75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011" y="497542"/>
            <a:ext cx="3926541" cy="14074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Художник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Николай </a:t>
            </a:r>
            <a:r>
              <a:rPr lang="ru-RU" dirty="0">
                <a:solidFill>
                  <a:schemeClr val="tx1"/>
                </a:solidFill>
              </a:rPr>
              <a:t>Александрович Сысоев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родился </a:t>
            </a:r>
            <a:r>
              <a:rPr lang="ru-RU" dirty="0">
                <a:solidFill>
                  <a:schemeClr val="tx1"/>
                </a:solidFill>
              </a:rPr>
              <a:t>21 декабря 1918 </a:t>
            </a:r>
            <a:r>
              <a:rPr lang="ru-RU" dirty="0" smtClean="0">
                <a:solidFill>
                  <a:schemeClr val="tx1"/>
                </a:solidFill>
              </a:rPr>
              <a:t>года 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Сланское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Лев-Толстовского </a:t>
            </a:r>
            <a:r>
              <a:rPr lang="ru-RU" dirty="0">
                <a:solidFill>
                  <a:schemeClr val="tx1"/>
                </a:solidFill>
              </a:rPr>
              <a:t>района в крестьянской семье.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ÐÐ°ÑÑÐ¸Ð½ÐºÐ¸ Ð¿Ð¾ Ð·Ð°Ð¿ÑÐ¾ÑÑ ÑÑÑÐ¾ÐµÐ² Ð½Ð¸ÐºÐ¾Ð»Ð°Ð¹ Ð°Ð»ÐµÐºÑÐ°Ð½Ð´ÑÐ¾Ð²Ð¸Ñ ÑÑÐ´Ð¾Ð¶Ð½Ð¸Ðº Ð»Ð¸Ð¿ÐµÑÐ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41" y="363071"/>
            <a:ext cx="5351929" cy="6189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603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066" y="570322"/>
            <a:ext cx="8911687" cy="128089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1987 году они основали в посёлке Лев Толстой народную картинную галерею, которая с 1997 года носит имя Н.А. Сысоева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www.museum.ru/img.asp?504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879" y="1851212"/>
            <a:ext cx="4125738" cy="2654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&quot;художник николай сысоев фото картиная галерея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17" y="4039631"/>
            <a:ext cx="3388657" cy="238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&quot;художник николай александрович сысоев и нина васильевна скорубская фото в молодости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20" y="4262054"/>
            <a:ext cx="3383732" cy="2296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museum.ru/img.asp?94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3" y="2079388"/>
            <a:ext cx="3582813" cy="2574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96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1176" y="766482"/>
            <a:ext cx="5453436" cy="5230906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 Сысоев – Заслуженный художник РСФСР (1983), Народный художник РФ (2000), 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поселка Лев Толстой (1987).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Сысоев Николай Александрови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06" y="624109"/>
            <a:ext cx="3751729" cy="5123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207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3953" y="4612341"/>
            <a:ext cx="9628095" cy="172122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 Н.А. Сысоев 1 марта 2001 года.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же году улица Южная в пос. Лев Толстой была переименована в улицу им. Н.А. Сысоева.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Картинки по запросу &quot;сысоев николай александрович&quot;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0" r="25117"/>
          <a:stretch/>
        </p:blipFill>
        <p:spPr bwMode="auto">
          <a:xfrm>
            <a:off x="3872752" y="358587"/>
            <a:ext cx="4324981" cy="3957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1420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589" y="624110"/>
            <a:ext cx="9622024" cy="128089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День памяти художника (день его рождения) в поселке проходит награждение юных художников, победителей конкурсов детских рисунков.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lokg.ru/assets/images/resources/824/x350/7a473475884f03d5975f4675105d5bed7e7dfc9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54" y="2232213"/>
            <a:ext cx="6051176" cy="4356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235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ÐÐ°ÑÑÐ¸Ð½ÐºÐ¸ Ð¿Ð¾ Ð·Ð°Ð¿ÑÐ¾ÑÑ ÑÑÑÐ¾ÐµÐ² Ð½Ð¸ÐºÐ¾Ð»Ð°Ð¹ Ð°Ð»ÐµÐºÑÐ°Ð½Ð´ÑÐ¾Ð²Ð¸Ñ ÑÑÐ´Ð¾Ð¶Ð½Ð¸Ðº Ð»Ð¸Ð¿ÐµÑÐ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29" y="416859"/>
            <a:ext cx="4477872" cy="50829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21422" y="5755340"/>
            <a:ext cx="4935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Сысоев Николай Александрович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1918-2001 гг.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1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8458" y="349624"/>
            <a:ext cx="10079225" cy="225910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сельской школы талантливый мальчик продолжил учебу в столице. В 1938 году он окончил Московское областное художественное педагогическое училище изобразительных искусств памяти восстания 1905 года, в 1948 году – Московский государственный художественный институт им. В.И. Сурикова, был в числе выдающихся по способностям студентов.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артинки по запросу &quot;художник николай александрович сысоев фото в молодост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72" y="2366682"/>
            <a:ext cx="6468034" cy="4168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29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682" y="403412"/>
            <a:ext cx="4565930" cy="497541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отличную учёбу Николай Сысоев был награждён творческой поездкой в Дом творчества «Академическая дача» им И.Е. Репина и принят в Союз художников СССР.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Автопортрет. 1939 г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53" y="403412"/>
            <a:ext cx="4155141" cy="5903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21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0877" y="503087"/>
            <a:ext cx="8911687" cy="128089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1943 года Н.А. Сысоев стал постоянным участником всесоюзных, республиканских и московских художественных выставок. Его произведения широко экспонировались за рубежом: в Италии, Испании, Германии, Канаде, Японии. Персональные выставки художника проходили в Москве (1979, 1980, 1988, 2002), Ленинграде (1981), Твери (1981), Липецке (1990, 2001).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Картинки по запросу &quot;сысоев николай александрович фото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06271"/>
            <a:ext cx="8780929" cy="3402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68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847" y="624110"/>
            <a:ext cx="9433765" cy="128089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многих лет он работал в различных жанрах: создавал тематические композиции и портреты, писал пейзажи родной липецкой земли.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35" y="2312894"/>
            <a:ext cx="6206939" cy="4061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8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1" y="624110"/>
            <a:ext cx="9447212" cy="128089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хранятся в Государственной Третьяковской Галерее, Государственном историческом музее, Тверской картинной галерее, Тульском областном художественном музее, а также в зарубежных частных собраниях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oknasocrealisma.com/wp-content/uploads/2017/11/269-1024x6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06" y="2501154"/>
            <a:ext cx="6481482" cy="4007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29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247" y="624110"/>
            <a:ext cx="9662365" cy="128089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творчества Н.А. Сысоева определил Народный художник России Ю.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Кугач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«Его человеческая отзывчивость и доброта естественно окрашивали все его творчество. Он был очень талантлив и трудолюбив … Он был добр в жизни и все его искусство было добрым и близким людям».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4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knasocrealisma.com/wp-content/uploads/2017/11/270-1024x8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4094"/>
            <a:ext cx="7960658" cy="5970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83196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1381</TotalTime>
  <Words>346</Words>
  <Application>Microsoft Office PowerPoint</Application>
  <PresentationFormat>Широкоэкранный</PresentationFormat>
  <Paragraphs>15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Легкий дым</vt:lpstr>
      <vt:lpstr>Муниципальное бюджетное  учреждение дополнительного образования   «Дом  творчества» Лев-Толстовского муниципального района (МБУ ДО «Дом  творчества»)    «Знакомство с художником.  Н.А. Сысоев»                              Составила:        педагог дополнительного образования              Холодкова Марина Александровна         п. Лев Толстой 2020 г.</vt:lpstr>
      <vt:lpstr>Художник  Николай Александрович Сысоев  родился 21 декабря 1918 года в с. Сланское  Лев-Толстовского района в крестьянской семье. </vt:lpstr>
      <vt:lpstr>После окончания сельской школы талантливый мальчик продолжил учебу в столице. В 1938 году он окончил Московское областное художественное педагогическое училище изобразительных искусств памяти восстания 1905 года, в 1948 году – Московский государственный художественный институт им. В.И. Сурикова, был в числе выдающихся по способностям студентов.</vt:lpstr>
      <vt:lpstr>За отличную учёбу Николай Сысоев был награждён творческой поездкой в Дом творчества «Академическая дача» им И.Е. Репина и принят в Союз художников СССР.</vt:lpstr>
      <vt:lpstr>С 1943 года Н.А. Сысоев стал постоянным участником всесоюзных, республиканских и московских художественных выставок. Его произведения широко экспонировались за рубежом: в Италии, Испании, Германии, Канаде, Японии. Персональные выставки художника проходили в Москве (1979, 1980, 1988, 2002), Ленинграде (1981), Твери (1981), Липецке (1990, 2001).</vt:lpstr>
      <vt:lpstr>На протяжении многих лет он работал в различных жанрах: создавал тематические композиции и портреты, писал пейзажи родной липецкой земли. </vt:lpstr>
      <vt:lpstr>Его работы хранятся в Государственной Третьяковской Галерее, Государственном историческом музее, Тверской картинной галерее, Тульском областном художественном музее, а также в зарубежных частных собраниях</vt:lpstr>
      <vt:lpstr>Секрет творчества Н.А. Сысоева определил Народный художник России Ю. Кугач: «Его человеческая отзывчивость и доброта естественно окрашивали все его творчество. Он был очень талантлив и трудолюбив … Он был добр в жизни и все его искусство было добрым и близким людям».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1980 года Николай Александрович и его жена, художник Нина Васильевна Скорубская стали регулярно приезжать на родину, продолжая творчески работать. Занимались и общественной деятельностью.</vt:lpstr>
      <vt:lpstr>В 1987 году они основали в посёлке Лев Толстой народную картинную галерею, которая с 1997 года носит имя Н.А. Сысоева</vt:lpstr>
      <vt:lpstr>Н.А. Сысоев – Заслуженный художник РСФСР (1983), Народный художник РФ (2000),  Почетный гражданин поселка Лев Толстой (1987). </vt:lpstr>
      <vt:lpstr>Умер Н.А. Сысоев 1 марта 2001 года.  В том же году улица Южная в пос. Лев Толстой была переименована в улицу им. Н.А. Сысоева. </vt:lpstr>
      <vt:lpstr>Ежегодно в День памяти художника (день его рождения) в поселке проходит награждение юных художников, победителей конкурсов детских рисунков.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учреждение дополнительного образования   «Дом  творчества» Лев-Толстовского муниципального района (МБУ ДО «Дом  творчества»)    «Знакомство с художником.  Н.А. Сысоев»                              Составила:        педагог дополнительного образования              Холодкова Марина Александровна         п. Лев Толстой 2020 г.</dc:title>
  <dc:creator>Пользователь Windows</dc:creator>
  <cp:lastModifiedBy>Пользователь Windows</cp:lastModifiedBy>
  <cp:revision>8</cp:revision>
  <dcterms:created xsi:type="dcterms:W3CDTF">2021-02-21T15:14:10Z</dcterms:created>
  <dcterms:modified xsi:type="dcterms:W3CDTF">2021-02-22T14:15:59Z</dcterms:modified>
</cp:coreProperties>
</file>